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0" r:id="rId1"/>
    <p:sldMasterId id="2147483708" r:id="rId2"/>
  </p:sldMasterIdLst>
  <p:sldIdLst>
    <p:sldId id="259" r:id="rId3"/>
    <p:sldId id="264" r:id="rId4"/>
    <p:sldId id="261" r:id="rId5"/>
    <p:sldId id="263" r:id="rId6"/>
    <p:sldId id="262" r:id="rId7"/>
    <p:sldId id="257" r:id="rId8"/>
    <p:sldId id="265" r:id="rId9"/>
    <p:sldId id="260" r:id="rId10"/>
    <p:sldId id="266" r:id="rId11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56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-120" y="-9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printerSettings" Target="printerSettings/printerSettings1.bin"/><Relationship Id="rId13" Type="http://schemas.openxmlformats.org/officeDocument/2006/relationships/tags" Target="tags/tag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412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467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169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454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202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506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8157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166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54354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99" cy="2736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6933"/>
            </a:lvl1pPr>
            <a:lvl2pPr lvl="1" algn="ctr">
              <a:spcBef>
                <a:spcPts val="0"/>
              </a:spcBef>
              <a:buSzPct val="100000"/>
              <a:defRPr sz="6933"/>
            </a:lvl2pPr>
            <a:lvl3pPr lvl="2" algn="ctr">
              <a:spcBef>
                <a:spcPts val="0"/>
              </a:spcBef>
              <a:buSzPct val="100000"/>
              <a:defRPr sz="6933"/>
            </a:lvl3pPr>
            <a:lvl4pPr lvl="3" algn="ctr">
              <a:spcBef>
                <a:spcPts val="0"/>
              </a:spcBef>
              <a:buSzPct val="100000"/>
              <a:defRPr sz="6933"/>
            </a:lvl4pPr>
            <a:lvl5pPr lvl="4" algn="ctr">
              <a:spcBef>
                <a:spcPts val="0"/>
              </a:spcBef>
              <a:buSzPct val="100000"/>
              <a:defRPr sz="6933"/>
            </a:lvl5pPr>
            <a:lvl6pPr lvl="5" algn="ctr">
              <a:spcBef>
                <a:spcPts val="0"/>
              </a:spcBef>
              <a:buSzPct val="100000"/>
              <a:defRPr sz="6933"/>
            </a:lvl6pPr>
            <a:lvl7pPr lvl="6" algn="ctr">
              <a:spcBef>
                <a:spcPts val="0"/>
              </a:spcBef>
              <a:buSzPct val="100000"/>
              <a:defRPr sz="6933"/>
            </a:lvl7pPr>
            <a:lvl8pPr lvl="7" algn="ctr">
              <a:spcBef>
                <a:spcPts val="0"/>
              </a:spcBef>
              <a:buSzPct val="100000"/>
              <a:defRPr sz="6933"/>
            </a:lvl8pPr>
            <a:lvl9pPr lvl="8" algn="ctr">
              <a:spcBef>
                <a:spcPts val="0"/>
              </a:spcBef>
              <a:buSzPct val="100000"/>
              <a:defRPr sz="69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15601" y="3778833"/>
            <a:ext cx="11360799" cy="105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2344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15601" y="2867800"/>
            <a:ext cx="11360799" cy="1122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16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749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1" y="593367"/>
            <a:ext cx="11360799" cy="763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1" y="1536633"/>
            <a:ext cx="11360799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7290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15601" y="593367"/>
            <a:ext cx="11360799" cy="763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15601" y="1536633"/>
            <a:ext cx="5333199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6443201" y="1536633"/>
            <a:ext cx="5333199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79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15601" y="593367"/>
            <a:ext cx="11360799" cy="763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458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15601" y="740801"/>
            <a:ext cx="3743999" cy="1007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15601" y="1852800"/>
            <a:ext cx="3743999" cy="4239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0494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400"/>
            </a:lvl1pPr>
            <a:lvl2pPr lvl="1">
              <a:spcBef>
                <a:spcPts val="0"/>
              </a:spcBef>
              <a:buSzPct val="100000"/>
              <a:defRPr sz="6400"/>
            </a:lvl2pPr>
            <a:lvl3pPr lvl="2">
              <a:spcBef>
                <a:spcPts val="0"/>
              </a:spcBef>
              <a:buSzPct val="100000"/>
              <a:defRPr sz="6400"/>
            </a:lvl3pPr>
            <a:lvl4pPr lvl="3">
              <a:spcBef>
                <a:spcPts val="0"/>
              </a:spcBef>
              <a:buSzPct val="100000"/>
              <a:defRPr sz="6400"/>
            </a:lvl4pPr>
            <a:lvl5pPr lvl="4">
              <a:spcBef>
                <a:spcPts val="0"/>
              </a:spcBef>
              <a:buSzPct val="100000"/>
              <a:defRPr sz="6400"/>
            </a:lvl5pPr>
            <a:lvl6pPr lvl="5">
              <a:spcBef>
                <a:spcPts val="0"/>
              </a:spcBef>
              <a:buSzPct val="100000"/>
              <a:defRPr sz="6400"/>
            </a:lvl6pPr>
            <a:lvl7pPr lvl="6">
              <a:spcBef>
                <a:spcPts val="0"/>
              </a:spcBef>
              <a:buSzPct val="100000"/>
              <a:defRPr sz="6400"/>
            </a:lvl7pPr>
            <a:lvl8pPr lvl="7">
              <a:spcBef>
                <a:spcPts val="0"/>
              </a:spcBef>
              <a:buSzPct val="100000"/>
              <a:defRPr sz="6400"/>
            </a:lvl8pPr>
            <a:lvl9pPr lvl="8">
              <a:spcBef>
                <a:spcPts val="0"/>
              </a:spcBef>
              <a:buSzPct val="100000"/>
              <a:defRPr sz="64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036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6096000" y="-166"/>
            <a:ext cx="6096000" cy="68579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54001" y="1644233"/>
            <a:ext cx="5393599" cy="1976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600"/>
            </a:lvl1pPr>
            <a:lvl2pPr lvl="1" algn="ctr">
              <a:spcBef>
                <a:spcPts val="0"/>
              </a:spcBef>
              <a:buSzPct val="100000"/>
              <a:defRPr sz="5600"/>
            </a:lvl2pPr>
            <a:lvl3pPr lvl="2" algn="ctr">
              <a:spcBef>
                <a:spcPts val="0"/>
              </a:spcBef>
              <a:buSzPct val="100000"/>
              <a:defRPr sz="5600"/>
            </a:lvl3pPr>
            <a:lvl4pPr lvl="3" algn="ctr">
              <a:spcBef>
                <a:spcPts val="0"/>
              </a:spcBef>
              <a:buSzPct val="100000"/>
              <a:defRPr sz="5600"/>
            </a:lvl4pPr>
            <a:lvl5pPr lvl="4" algn="ctr">
              <a:spcBef>
                <a:spcPts val="0"/>
              </a:spcBef>
              <a:buSzPct val="100000"/>
              <a:defRPr sz="5600"/>
            </a:lvl5pPr>
            <a:lvl6pPr lvl="5" algn="ctr">
              <a:spcBef>
                <a:spcPts val="0"/>
              </a:spcBef>
              <a:buSzPct val="100000"/>
              <a:defRPr sz="5600"/>
            </a:lvl6pPr>
            <a:lvl7pPr lvl="6" algn="ctr">
              <a:spcBef>
                <a:spcPts val="0"/>
              </a:spcBef>
              <a:buSzPct val="100000"/>
              <a:defRPr sz="5600"/>
            </a:lvl7pPr>
            <a:lvl8pPr lvl="7" algn="ctr">
              <a:spcBef>
                <a:spcPts val="0"/>
              </a:spcBef>
              <a:buSzPct val="100000"/>
              <a:defRPr sz="5600"/>
            </a:lvl8pPr>
            <a:lvl9pPr lvl="8" algn="ctr">
              <a:spcBef>
                <a:spcPts val="0"/>
              </a:spcBef>
              <a:buSzPct val="100000"/>
              <a:defRPr sz="56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354001" y="3737433"/>
            <a:ext cx="5393599" cy="164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586000" y="965434"/>
            <a:ext cx="5116000" cy="4926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519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93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15601" y="1474833"/>
            <a:ext cx="11360799" cy="2618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6000"/>
            </a:lvl1pPr>
            <a:lvl2pPr lvl="1" algn="ctr">
              <a:spcBef>
                <a:spcPts val="0"/>
              </a:spcBef>
              <a:buSzPct val="100000"/>
              <a:defRPr sz="16000"/>
            </a:lvl2pPr>
            <a:lvl3pPr lvl="2" algn="ctr">
              <a:spcBef>
                <a:spcPts val="0"/>
              </a:spcBef>
              <a:buSzPct val="100000"/>
              <a:defRPr sz="16000"/>
            </a:lvl3pPr>
            <a:lvl4pPr lvl="3" algn="ctr">
              <a:spcBef>
                <a:spcPts val="0"/>
              </a:spcBef>
              <a:buSzPct val="100000"/>
              <a:defRPr sz="16000"/>
            </a:lvl4pPr>
            <a:lvl5pPr lvl="4" algn="ctr">
              <a:spcBef>
                <a:spcPts val="0"/>
              </a:spcBef>
              <a:buSzPct val="100000"/>
              <a:defRPr sz="16000"/>
            </a:lvl5pPr>
            <a:lvl6pPr lvl="5" algn="ctr">
              <a:spcBef>
                <a:spcPts val="0"/>
              </a:spcBef>
              <a:buSzPct val="100000"/>
              <a:defRPr sz="16000"/>
            </a:lvl6pPr>
            <a:lvl7pPr lvl="6" algn="ctr">
              <a:spcBef>
                <a:spcPts val="0"/>
              </a:spcBef>
              <a:buSzPct val="100000"/>
              <a:defRPr sz="16000"/>
            </a:lvl7pPr>
            <a:lvl8pPr lvl="7" algn="ctr">
              <a:spcBef>
                <a:spcPts val="0"/>
              </a:spcBef>
              <a:buSzPct val="100000"/>
              <a:defRPr sz="16000"/>
            </a:lvl8pPr>
            <a:lvl9pPr lvl="8" algn="ctr">
              <a:spcBef>
                <a:spcPts val="0"/>
              </a:spcBef>
              <a:buSzPct val="100000"/>
              <a:defRPr sz="160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15601" y="4202967"/>
            <a:ext cx="11360799" cy="1734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825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20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349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88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6413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2981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6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6222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48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43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1" y="593367"/>
            <a:ext cx="11360799" cy="76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1" y="1536633"/>
            <a:ext cx="11360799" cy="455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4134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video" Target="NULL" TargetMode="External"/><Relationship Id="rId6" Type="http://schemas.microsoft.com/office/2007/relationships/media" Target="../media/media3.mp4"/><Relationship Id="rId7" Type="http://schemas.openxmlformats.org/officeDocument/2006/relationships/slideLayout" Target="../slideLayouts/slideLayout28.xml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MeetMeet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Jeremy </a:t>
            </a:r>
            <a:r>
              <a:rPr lang="en-US" dirty="0" err="1"/>
              <a:t>Choyce</a:t>
            </a:r>
            <a:r>
              <a:rPr lang="en-US" dirty="0"/>
              <a:t>, Eve Ciancia, Brian </a:t>
            </a:r>
            <a:r>
              <a:rPr lang="en-US" dirty="0" err="1"/>
              <a:t>Grillo</a:t>
            </a:r>
            <a:r>
              <a:rPr lang="en-US" dirty="0"/>
              <a:t>, Chris </a:t>
            </a:r>
            <a:r>
              <a:rPr lang="en-US" dirty="0" err="1"/>
              <a:t>Houze</a:t>
            </a:r>
            <a:r>
              <a:rPr lang="en-US" dirty="0"/>
              <a:t>, </a:t>
            </a:r>
            <a:endParaRPr lang="en-US" dirty="0" smtClean="0"/>
          </a:p>
          <a:p>
            <a:r>
              <a:rPr lang="en-US" dirty="0" smtClean="0"/>
              <a:t>John </a:t>
            </a:r>
            <a:r>
              <a:rPr lang="en-US" dirty="0"/>
              <a:t>Madigan III, Kevin Shea, Benson </a:t>
            </a:r>
            <a:r>
              <a:rPr lang="en-US" dirty="0" err="1" smtClean="0"/>
              <a:t>Xu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085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Users can input their gender and a biography describing themselves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Users can rate each other positively or negatively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Users can see the ratings of other users</a:t>
            </a:r>
          </a:p>
          <a:p>
            <a:pPr>
              <a:lnSpc>
                <a:spcPct val="150000"/>
              </a:lnSpc>
            </a:pPr>
            <a:r>
              <a:rPr lang="en-US" dirty="0"/>
              <a:t>Users can find other users within a 5 mile radius of </a:t>
            </a:r>
            <a:r>
              <a:rPr lang="en-US" dirty="0" smtClean="0"/>
              <a:t>themselves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973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We’re using Google Cloud Messaging for pushing notifications to the user’s device</a:t>
            </a:r>
          </a:p>
          <a:p>
            <a:endParaRPr lang="en-US" dirty="0" smtClean="0"/>
          </a:p>
          <a:p>
            <a:r>
              <a:rPr lang="en-US" dirty="0" smtClean="0"/>
              <a:t>SQLite was used to store the messages on the user’s device</a:t>
            </a:r>
          </a:p>
          <a:p>
            <a:endParaRPr lang="en-US" dirty="0" smtClean="0"/>
          </a:p>
          <a:p>
            <a:r>
              <a:rPr lang="en-US" dirty="0" smtClean="0"/>
              <a:t>Users can block other users if they feel offended or threatened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320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Groups were added to allow users to meet in a safer environment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Groups are formed when two a request from an ungrouped user is accepted by another ungrouped user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Groups do not have maximum size, you can add as many people as you want!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Group members can send messages to all the other members</a:t>
            </a:r>
          </a:p>
        </p:txBody>
      </p:sp>
    </p:spTree>
    <p:extLst>
      <p:ext uri="{BB962C8B-B14F-4D97-AF65-F5344CB8AC3E}">
        <p14:creationId xmlns:p14="http://schemas.microsoft.com/office/powerpoint/2010/main" val="3030155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Amazon Web Services free tier of server was used to host our service</a:t>
            </a:r>
          </a:p>
          <a:p>
            <a:endParaRPr lang="en-US" dirty="0" smtClean="0"/>
          </a:p>
          <a:p>
            <a:r>
              <a:rPr lang="en-US" dirty="0" smtClean="0"/>
              <a:t>Node.js was used for the </a:t>
            </a:r>
            <a:r>
              <a:rPr lang="en-US" dirty="0" err="1" smtClean="0"/>
              <a:t>webapi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MySQL was used for the database to store user information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951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edia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11363" y="889866"/>
            <a:ext cx="4057650" cy="6705600"/>
          </a:xfrm>
          <a:prstGeom prst="rect">
            <a:avLst/>
          </a:prstGeom>
        </p:spPr>
      </p:pic>
      <p:pic>
        <p:nvPicPr>
          <p:cNvPr id="6" name="Media1 (2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069013" y="889865"/>
            <a:ext cx="4004733" cy="6705601"/>
          </a:xfrm>
          <a:prstGeom prst="rect">
            <a:avLst/>
          </a:prstGeom>
        </p:spPr>
      </p:pic>
      <p:pic>
        <p:nvPicPr>
          <p:cNvPr id="7" name="A90A968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end="10910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892300" y="0"/>
            <a:ext cx="8407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86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idx="1"/>
          </p:nvPr>
        </p:nvSpPr>
        <p:spPr>
          <a:xfrm>
            <a:off x="1295402" y="2556932"/>
            <a:ext cx="4399022" cy="3318936"/>
          </a:xfrm>
        </p:spPr>
        <p:txBody>
          <a:bodyPr>
            <a:normAutofit fontScale="62500" lnSpcReduction="20000"/>
          </a:bodyPr>
          <a:lstStyle/>
          <a:p>
            <a:pPr marL="285750" indent="-285750" algn="l">
              <a:buFont typeface="Arial" pitchFamily="34" charset="0"/>
              <a:buChar char="•"/>
            </a:pPr>
            <a:r>
              <a:rPr lang="en-US" dirty="0" smtClean="0"/>
              <a:t>Simple and User-Friendly 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Main Layout</a:t>
            </a:r>
          </a:p>
          <a:p>
            <a:pPr lvl="1">
              <a:buFont typeface="Arial" pitchFamily="34" charset="0"/>
              <a:buChar char="•"/>
            </a:pPr>
            <a:r>
              <a:rPr lang="en-US" dirty="0"/>
              <a:t>Large Buttons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Color Scheme for Color Impaired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Text Input Boxes with Hints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Drop Down Menu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Easy Access to Four Key User Features at Any Screen 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View/Message Interface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Edit Profile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Leaving Group Messaging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Deleting User Account</a:t>
            </a:r>
          </a:p>
          <a:p>
            <a:pPr lvl="2">
              <a:buFont typeface="Arial" pitchFamily="34" charset="0"/>
              <a:buChar char="•"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pPr marL="285750" indent="-285750" algn="l">
              <a:buFont typeface="Arial" pitchFamily="34" charset="0"/>
              <a:buChar char="•"/>
            </a:pPr>
            <a:endParaRPr lang="en-US" dirty="0" smtClean="0"/>
          </a:p>
          <a:p>
            <a:pPr marL="285750" indent="-285750" algn="l">
              <a:buFont typeface="Arial" pitchFamily="34" charset="0"/>
              <a:buChar char="•"/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423" y="2537138"/>
            <a:ext cx="1783392" cy="3144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0950" y="2537138"/>
            <a:ext cx="1805342" cy="3144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483" y="2537138"/>
            <a:ext cx="1822678" cy="3144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1084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556932"/>
            <a:ext cx="9601198" cy="331893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The operation was optimized by first finding a bounding box, and excluding any profiles not within the box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 Great-circle distance formula was used to further refine the results down to those within the radius</a:t>
            </a:r>
          </a:p>
        </p:txBody>
      </p:sp>
    </p:spTree>
    <p:extLst>
      <p:ext uri="{BB962C8B-B14F-4D97-AF65-F5344CB8AC3E}">
        <p14:creationId xmlns:p14="http://schemas.microsoft.com/office/powerpoint/2010/main" val="4016456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968026" y="3761117"/>
            <a:ext cx="10255948" cy="1017917"/>
          </a:xfrm>
          <a:prstGeom prst="roundRect">
            <a:avLst/>
          </a:prstGeom>
          <a:solidFill>
            <a:schemeClr val="accent1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Geolocation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68026" y="5273675"/>
            <a:ext cx="10002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Any profiles farther than the target distance from the current profile are discarded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968026" y="2708455"/>
            <a:ext cx="10255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After the user profiles are reduced, the spherical law of cosines is used to calculate the distance between two users: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1032331" y="3966025"/>
                <a:ext cx="6009167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/>
                <a:endParaRPr lang="en-US" dirty="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2331" y="3966025"/>
                <a:ext cx="6009167" cy="553998"/>
              </a:xfrm>
              <a:prstGeom prst="rect">
                <a:avLst/>
              </a:prstGeom>
              <a:blipFill rotWithShape="1">
                <a:blip r:embed="rId2"/>
                <a:stretch>
                  <a:fillRect t="-4348" r="-811" b="-3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7452936" y="3966025"/>
                <a:ext cx="3555460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/>
                <a:endParaRPr lang="en-US" sz="2200" dirty="0"/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2936" y="3966025"/>
                <a:ext cx="3555460" cy="338554"/>
              </a:xfrm>
              <a:prstGeom prst="rect">
                <a:avLst/>
              </a:prstGeom>
              <a:blipFill rotWithShape="1">
                <a:blip r:embed="rId3"/>
                <a:stretch>
                  <a:fillRect l="-1027" t="-7018" b="-87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8878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TEMPLATEID" val="1e550058-f64c-45c4-a6fc-52ed6e4f2db2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DAAThe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DAATheme" id="{07A0EFD8-46DD-4CE7-9D04-8787BBC9019A}" vid="{145BE353-560D-48D0-BD76-C3B808B58C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391</Words>
  <Application>Microsoft Macintosh PowerPoint</Application>
  <PresentationFormat>Custom</PresentationFormat>
  <Paragraphs>47</Paragraphs>
  <Slides>9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Organic</vt:lpstr>
      <vt:lpstr>DAATheme</vt:lpstr>
      <vt:lpstr>MeetMeet</vt:lpstr>
      <vt:lpstr>Profiles</vt:lpstr>
      <vt:lpstr>Messaging</vt:lpstr>
      <vt:lpstr>Groups</vt:lpstr>
      <vt:lpstr>Server</vt:lpstr>
      <vt:lpstr>PowerPoint Presentation</vt:lpstr>
      <vt:lpstr>GUI</vt:lpstr>
      <vt:lpstr>Geolocation</vt:lpstr>
      <vt:lpstr>Geolocation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2016-05-08T22:53:58Z</dcterms:created>
  <dcterms:modified xsi:type="dcterms:W3CDTF">2016-05-09T13:35:08Z</dcterms:modified>
</cp:coreProperties>
</file>

<file path=docProps/thumbnail.jpeg>
</file>